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42" r:id="rId103"/>
    <p:sldId id="271" r:id="rId104"/>
    <p:sldId id="376" r:id="rId105"/>
    <p:sldId id="418" r:id="rId106"/>
    <p:sldId id="419" r:id="rId107"/>
    <p:sldId id="421" r:id="rId108"/>
    <p:sldId id="422" r:id="rId109"/>
    <p:sldId id="423" r:id="rId110"/>
    <p:sldId id="424" r:id="rId111"/>
    <p:sldId id="408" r:id="rId112"/>
    <p:sldId id="443" r:id="rId113"/>
    <p:sldId id="427"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71" autoAdjust="0"/>
    <p:restoredTop sz="92884" autoAdjust="0"/>
  </p:normalViewPr>
  <p:slideViewPr>
    <p:cSldViewPr snapToObjects="1">
      <p:cViewPr varScale="1">
        <p:scale>
          <a:sx n="189" d="100"/>
          <a:sy n="189" d="100"/>
        </p:scale>
        <p:origin x="629" y="14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10.03.2021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10.03.2021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5.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1.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81.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106.jpe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23.png"/><Relationship Id="rId12" Type="http://schemas.openxmlformats.org/officeDocument/2006/relationships/image" Target="../media/image125.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8.xml"/><Relationship Id="rId6" Type="http://schemas.openxmlformats.org/officeDocument/2006/relationships/image" Target="../media/image110.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110.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23.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36.png"/><Relationship Id="rId5" Type="http://schemas.openxmlformats.org/officeDocument/2006/relationships/image" Target="../media/image138.png"/><Relationship Id="rId10" Type="http://schemas.openxmlformats.org/officeDocument/2006/relationships/image" Target="../media/image59.png"/><Relationship Id="rId4" Type="http://schemas.openxmlformats.org/officeDocument/2006/relationships/image" Target="../media/image137.png"/><Relationship Id="rId9" Type="http://schemas.openxmlformats.org/officeDocument/2006/relationships/image" Target="../media/image60.png"/><Relationship Id="rId1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35.png"/><Relationship Id="rId12" Type="http://schemas.openxmlformats.org/officeDocument/2006/relationships/image" Target="../media/image122.png"/><Relationship Id="rId17" Type="http://schemas.openxmlformats.org/officeDocument/2006/relationships/image" Target="../media/image136.png"/><Relationship Id="rId2" Type="http://schemas.openxmlformats.org/officeDocument/2006/relationships/image" Target="../media/image144.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46.png"/><Relationship Id="rId15" Type="http://schemas.openxmlformats.org/officeDocument/2006/relationships/image" Target="../media/image150.png"/><Relationship Id="rId10"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47.png"/><Relationship Id="rId1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47.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59.png"/><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3/10/2021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3/10/2021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3/10/2021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Effect transition="in" filter="fade">
                                      <p:cBhvr>
                                        <p:cTn id="2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3/10/2021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17169</TotalTime>
  <Words>4647</Words>
  <Application>Microsoft Office PowerPoint</Application>
  <PresentationFormat>Custom</PresentationFormat>
  <Paragraphs>1369</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577</cp:revision>
  <cp:lastPrinted>2013-06-08T11:22:51Z</cp:lastPrinted>
  <dcterms:created xsi:type="dcterms:W3CDTF">2019-12-03T10:53:56Z</dcterms:created>
  <dcterms:modified xsi:type="dcterms:W3CDTF">2021-03-10T15:07:10Z</dcterms:modified>
</cp:coreProperties>
</file>